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3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24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2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60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88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22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9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061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09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81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07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94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85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5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31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11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5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91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87D-2ABA-4A5C-B500-D48DD2642A5A}" type="datetimeFigureOut">
              <a:rPr lang="en-IN" smtClean="0"/>
              <a:t>27-03-2021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4394-695C-48C3-8B7B-9DA43A12D5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181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youtu.be/Tds3k97aAz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4jyYKctdLHl5dcIQRn6XASn_HfgTkXM8ArxrtMMn6ws/viewer?f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0DCA0C-59D8-4E73-95F5-89F63A942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B91C57B-259F-4C77-BC06-65AB1E93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34" y="0"/>
            <a:ext cx="13016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D41FF-5F2E-484E-9EE6-C3EBF13E6C60}"/>
              </a:ext>
            </a:extLst>
          </p:cNvPr>
          <p:cNvSpPr/>
          <p:nvPr/>
        </p:nvSpPr>
        <p:spPr>
          <a:xfrm>
            <a:off x="2171480" y="85546"/>
            <a:ext cx="7563289" cy="1200329"/>
          </a:xfrm>
          <a:prstGeom prst="rect">
            <a:avLst/>
          </a:prstGeom>
          <a:solidFill>
            <a:sysClr val="window" lastClr="FFFFFF">
              <a:alpha val="80000"/>
            </a:sysClr>
          </a:solidFill>
          <a:ln>
            <a:solidFill>
              <a:sysClr val="windowText" lastClr="000000"/>
            </a:solidFill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>
                <a:solidFill>
                  <a:prstClr val="black"/>
                </a:solidFill>
                <a:latin typeface="Constantia"/>
              </a:rPr>
              <a:t>A</a:t>
            </a:r>
            <a:r>
              <a:rPr lang="en-IN" sz="7200" b="1" kern="0" dirty="0">
                <a:solidFill>
                  <a:prstClr val="black"/>
                </a:solidFill>
                <a:latin typeface="Constantia"/>
              </a:rPr>
              <a:t>IR POLLUTION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6AA2B-5A4F-4D47-9772-CD1EBE18CB62}"/>
              </a:ext>
            </a:extLst>
          </p:cNvPr>
          <p:cNvSpPr txBox="1"/>
          <p:nvPr/>
        </p:nvSpPr>
        <p:spPr>
          <a:xfrm>
            <a:off x="2825548" y="4873214"/>
            <a:ext cx="8248668" cy="19389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</a:rPr>
              <a:t>SUBJECT: ENVIRONMENTAL STUDIES</a:t>
            </a:r>
          </a:p>
          <a:p>
            <a:pPr algn="ctr"/>
            <a:r>
              <a:rPr lang="en-IN" sz="4000" dirty="0">
                <a:solidFill>
                  <a:schemeClr val="bg1"/>
                </a:solidFill>
              </a:rPr>
              <a:t>GRADE- 7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0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B95C3E0-4128-4D1B-BC30-F0B8108EBB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213" y="3008203"/>
            <a:ext cx="96139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YOU..!!</a:t>
            </a:r>
          </a:p>
        </p:txBody>
      </p:sp>
    </p:spTree>
    <p:extLst>
      <p:ext uri="{BB962C8B-B14F-4D97-AF65-F5344CB8AC3E}">
        <p14:creationId xmlns:p14="http://schemas.microsoft.com/office/powerpoint/2010/main" val="20440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765EE4-3102-45E3-AED2-C0DCB32FB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802" y="1788160"/>
            <a:ext cx="8565278" cy="470335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campuses of Thompson Rivers University are located on the traditional and unceded territory of the Secwepemc Nation within </a:t>
            </a:r>
            <a:r>
              <a:rPr lang="en-US" sz="2800" b="1" dirty="0" err="1">
                <a:solidFill>
                  <a:schemeClr val="bg1"/>
                </a:solidFill>
              </a:rPr>
              <a:t>Secwepemcul'ecw</a:t>
            </a:r>
            <a:r>
              <a:rPr lang="en-US" sz="2800" b="1" dirty="0">
                <a:solidFill>
                  <a:schemeClr val="bg1"/>
                </a:solidFill>
              </a:rPr>
              <a:t>. As we share knowledge, teaching, learning and research within this university, we recognize that this territory has always been a place of teaching, learning and research. We respectfully acknowledge the Secwepemc—the peoples who have lived here for thousands of years, and who today are a Nation of 17 Bands. Take a moment to acknowledge the land you are currently living in!</a:t>
            </a:r>
            <a:endParaRPr lang="en-IN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BA5634-478F-42D2-911A-738E95063C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06188" y="591955"/>
            <a:ext cx="6579623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</a:t>
            </a:r>
            <a:r>
              <a:rPr lang="en-IN" sz="4000" b="1" dirty="0">
                <a:solidFill>
                  <a:schemeClr val="bg1"/>
                </a:solidFill>
              </a:rPr>
              <a:t>AND ACKNOWLEDGEMENT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7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A7B0-EB2A-443E-B0CF-258FC120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21" y="1198696"/>
            <a:ext cx="7020959" cy="2509703"/>
          </a:xfrm>
        </p:spPr>
        <p:txBody>
          <a:bodyPr>
            <a:normAutofit fontScale="92500" lnSpcReduction="10000"/>
          </a:bodyPr>
          <a:lstStyle/>
          <a:p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you understand by the term  Pollution?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 the things which causes pollution.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N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6FD2623-13A7-4559-9851-E6266AC6E9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8080" y="217649"/>
            <a:ext cx="44196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THINK…!!!!</a:t>
            </a:r>
          </a:p>
        </p:txBody>
      </p:sp>
      <p:pic>
        <p:nvPicPr>
          <p:cNvPr id="3074" name="Picture 2" descr="Time to Think stock image. Image of concentration, innovation - 30851149">
            <a:extLst>
              <a:ext uri="{FF2B5EF4-FFF2-40B4-BE49-F238E27FC236}">
                <a16:creationId xmlns:a16="http://schemas.microsoft.com/office/drawing/2014/main" id="{6F730EDB-92C8-4071-AFA9-4E2729BE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27" y="2275840"/>
            <a:ext cx="3459481" cy="23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AFB2AA3-7822-475C-A759-7FD2B9F68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68601"/>
              </p:ext>
            </p:extLst>
          </p:nvPr>
        </p:nvGraphicFramePr>
        <p:xfrm>
          <a:off x="43554" y="3921579"/>
          <a:ext cx="8128000" cy="252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1433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6571154"/>
                    </a:ext>
                  </a:extLst>
                </a:gridCol>
              </a:tblGrid>
              <a:tr h="62742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Vehicles smoke</a:t>
                      </a:r>
                      <a:endParaRPr lang="en-IN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Use of bicycles</a:t>
                      </a:r>
                      <a:endParaRPr lang="en-IN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1212"/>
                  </a:ext>
                </a:extLst>
              </a:tr>
              <a:tr h="627426">
                <a:tc>
                  <a:txBody>
                    <a:bodyPr/>
                    <a:lstStyle/>
                    <a:p>
                      <a:r>
                        <a:rPr lang="en-US" dirty="0"/>
                        <a:t>wildfires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Fumes from spray cans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80827"/>
                  </a:ext>
                </a:extLst>
              </a:tr>
              <a:tr h="62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not smoking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Burning of fossil fuels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362683"/>
                  </a:ext>
                </a:extLst>
              </a:tr>
              <a:tr h="627426">
                <a:tc>
                  <a:txBody>
                    <a:bodyPr/>
                    <a:lstStyle/>
                    <a:p>
                      <a:r>
                        <a:rPr lang="en-US" dirty="0"/>
                        <a:t>trees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panels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5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0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02F65D54-2D31-4B58-A9DF-F2EFE6177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121" y="154374"/>
            <a:ext cx="9613900" cy="120032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LOOK AT THE PICTURE AND  DESCRIBE WHAT DO YOU SEE?</a:t>
            </a:r>
          </a:p>
        </p:txBody>
      </p:sp>
      <p:pic>
        <p:nvPicPr>
          <p:cNvPr id="4098" name="Picture 2" descr="What percentage of air pollution is due to cars? | HowStuffWorks">
            <a:extLst>
              <a:ext uri="{FF2B5EF4-FFF2-40B4-BE49-F238E27FC236}">
                <a16:creationId xmlns:a16="http://schemas.microsoft.com/office/drawing/2014/main" id="{9045C373-9055-4626-A4D6-756C671AA4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92" y="1271904"/>
            <a:ext cx="4296728" cy="28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cientists call for steps to improve air-quality forecasts | ECMWF">
            <a:extLst>
              <a:ext uri="{FF2B5EF4-FFF2-40B4-BE49-F238E27FC236}">
                <a16:creationId xmlns:a16="http://schemas.microsoft.com/office/drawing/2014/main" id="{D02682F8-99DF-4CE6-8422-A8C264A7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1277"/>
            <a:ext cx="4569355" cy="27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ir pollution from fossil fuels costs the global economy $8bn a day - Air  Quality News">
            <a:extLst>
              <a:ext uri="{FF2B5EF4-FFF2-40B4-BE49-F238E27FC236}">
                <a16:creationId xmlns:a16="http://schemas.microsoft.com/office/drawing/2014/main" id="{464ADE5D-73C7-495C-8EF5-FFFE1C7A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56" y="4152750"/>
            <a:ext cx="4195903" cy="27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3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AE07-1361-4E07-82E8-EAA93B66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>
                <a:hlinkClick r:id="rId2"/>
              </a:rPr>
              <a:t>https://youtu.be/Tds3k97aAzo</a:t>
            </a:r>
            <a:endParaRPr lang="en-IN" sz="40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481F151-65D2-4F91-BFDF-275C5892F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969854"/>
            <a:ext cx="96139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LET’S WATCH A VIDEO..!!!!</a:t>
            </a:r>
          </a:p>
        </p:txBody>
      </p:sp>
      <p:pic>
        <p:nvPicPr>
          <p:cNvPr id="1026" name="Picture 2" descr="Video Watch Sticker by mswonderlymakesmusic for iOS &amp; Android | GIPHY">
            <a:extLst>
              <a:ext uri="{FF2B5EF4-FFF2-40B4-BE49-F238E27FC236}">
                <a16:creationId xmlns:a16="http://schemas.microsoft.com/office/drawing/2014/main" id="{3E20D72A-9776-48AB-93B8-1941A167F7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3127030"/>
            <a:ext cx="2714625" cy="20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5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2A18-B370-413A-9433-1A1D8A71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do you understand by the term Air pollution?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E4CA7A1-A169-41AE-894C-6014B7B1EF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969853"/>
            <a:ext cx="96139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SHARE YOUR VIEWS…</a:t>
            </a:r>
          </a:p>
        </p:txBody>
      </p:sp>
      <p:pic>
        <p:nvPicPr>
          <p:cNvPr id="2050" name="Picture 2" descr="Share Your Views (@Share_YourView) | Twitter">
            <a:extLst>
              <a:ext uri="{FF2B5EF4-FFF2-40B4-BE49-F238E27FC236}">
                <a16:creationId xmlns:a16="http://schemas.microsoft.com/office/drawing/2014/main" id="{2530E267-C4BC-406F-87D5-0556EB25F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16" y="3785465"/>
            <a:ext cx="2426532" cy="24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4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A45B1-D37C-48F3-BB2C-AD270C8A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List the things surrounded by you which may cause Air Pollution? </a:t>
            </a:r>
            <a:r>
              <a:rPr lang="en-US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https://jamboard.google.com/d/14jyYKctdLHl5dcIQRn6XASn_HfgTkXM8ArxrtMMn6ws/viewer?f=0</a:t>
            </a: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BC43E5C-FBFE-48EE-A2C6-6A0397A8ED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321" y="921811"/>
            <a:ext cx="96139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QUICK SURVEY</a:t>
            </a:r>
          </a:p>
        </p:txBody>
      </p:sp>
    </p:spTree>
    <p:extLst>
      <p:ext uri="{BB962C8B-B14F-4D97-AF65-F5344CB8AC3E}">
        <p14:creationId xmlns:p14="http://schemas.microsoft.com/office/powerpoint/2010/main" val="281206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434C-2750-49E7-B435-7CAB538DC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Select one thing and tell why it is a cause of air pollution?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EAE2B13-8B74-4174-B7C5-5C3DB83F4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321" y="969853"/>
            <a:ext cx="96139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IT’S TIME TO REFLECT</a:t>
            </a:r>
          </a:p>
        </p:txBody>
      </p:sp>
      <p:pic>
        <p:nvPicPr>
          <p:cNvPr id="3074" name="Picture 2" descr="Its Time to Reflect stock illustration. Illustration of background -  186280832">
            <a:extLst>
              <a:ext uri="{FF2B5EF4-FFF2-40B4-BE49-F238E27FC236}">
                <a16:creationId xmlns:a16="http://schemas.microsoft.com/office/drawing/2014/main" id="{FC149803-D0A9-4652-A344-D963996C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603474"/>
            <a:ext cx="3990975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3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980A2-2441-4C9F-B1CC-0BD7A25B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Extending activity includes a poster in which the students will be given a particular area to make a poster on.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BE09F8B-B80E-4A55-8E3F-B8BB68E0A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969853"/>
            <a:ext cx="9613900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EXTENDED ACTIVITY….</a:t>
            </a:r>
          </a:p>
        </p:txBody>
      </p:sp>
    </p:spTree>
    <p:extLst>
      <p:ext uri="{BB962C8B-B14F-4D97-AF65-F5344CB8AC3E}">
        <p14:creationId xmlns:p14="http://schemas.microsoft.com/office/powerpoint/2010/main" val="400278676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4348</TotalTime>
  <Words>257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Constantia</vt:lpstr>
      <vt:lpstr>Trebuchet MS</vt:lpstr>
      <vt:lpstr>Berlin</vt:lpstr>
      <vt:lpstr>PowerPoint Presentation</vt:lpstr>
      <vt:lpstr>LAND ACKNOWLEDGEMENT</vt:lpstr>
      <vt:lpstr>THINK…!!!!</vt:lpstr>
      <vt:lpstr>LOOK AT THE PICTURE AND  DESCRIBE WHAT DO YOU SEE?</vt:lpstr>
      <vt:lpstr>LET’S WATCH A VIDEO..!!!!</vt:lpstr>
      <vt:lpstr>SHARE YOUR VIEWS…</vt:lpstr>
      <vt:lpstr>QUICK SURVEY</vt:lpstr>
      <vt:lpstr>IT’S TIME TO REFLECT</vt:lpstr>
      <vt:lpstr>EXTENDED ACTIVITY….</vt:lpstr>
      <vt:lpstr>THANK YOU..!!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 dewan</dc:creator>
  <cp:lastModifiedBy>vani dewan</cp:lastModifiedBy>
  <cp:revision>33</cp:revision>
  <dcterms:created xsi:type="dcterms:W3CDTF">2021-03-23T04:23:23Z</dcterms:created>
  <dcterms:modified xsi:type="dcterms:W3CDTF">2021-03-28T03:43:40Z</dcterms:modified>
</cp:coreProperties>
</file>